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"/>
  </p:notesMasterIdLst>
  <p:sldIdLst>
    <p:sldId id="262" r:id="rId2"/>
    <p:sldId id="268" r:id="rId3"/>
    <p:sldId id="269" r:id="rId4"/>
    <p:sldId id="270" r:id="rId5"/>
    <p:sldId id="271" r:id="rId6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321"/>
    <p:restoredTop sz="96296"/>
  </p:normalViewPr>
  <p:slideViewPr>
    <p:cSldViewPr snapToGrid="0" snapToObjects="1">
      <p:cViewPr varScale="1">
        <p:scale>
          <a:sx n="37" d="100"/>
          <a:sy n="37" d="100"/>
        </p:scale>
        <p:origin x="200" y="9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B7AF0C-5DBA-F14B-9A33-F3EC39E8F9A2}" type="datetimeFigureOut">
              <a:rPr lang="nl-NL" smtClean="0"/>
              <a:t>01-06-2022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A5EDDA-6EE3-9948-8567-86635D7BB19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03591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819850-B3FD-BB4F-AA57-77AE720E0B15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176203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CB20D0-BEA7-B72F-4140-65A6FE5090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846564A-EAB1-2333-7968-21A413F099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A851A65-A1B0-4402-8D9E-8FA64E7B9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909FF-42C1-6D46-B036-5DA180B16F8B}" type="datetimeFigureOut">
              <a:rPr lang="nl-NL" smtClean="0"/>
              <a:t>01-06-2022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EB12B88-0F4B-5C63-9431-1BE9067ED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70421B6-85AE-E034-08FC-692EE3647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F6813-06B7-7C41-9ADC-7B55180CF75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216557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BC9871-BD83-9232-DE12-FF15E62F3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0D790325-ED84-DC3A-F9ED-1FD1DAA0FA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9615E54-F27A-3F37-D539-CBF7EADCB0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909FF-42C1-6D46-B036-5DA180B16F8B}" type="datetimeFigureOut">
              <a:rPr lang="nl-NL" smtClean="0"/>
              <a:t>01-06-2022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448091E-99D8-DD45-84FC-2EE4CC6A6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3F62428-BA66-3691-3E37-59B91C6A9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F6813-06B7-7C41-9ADC-7B55180CF75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1726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62EE2D74-0BA6-0054-BEF1-B9D2B5D8F9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0FFBE0AE-37B2-374E-DDCA-0AFDD70860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AF3C69E-4A5D-58C3-AF46-DDC21B347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909FF-42C1-6D46-B036-5DA180B16F8B}" type="datetimeFigureOut">
              <a:rPr lang="nl-NL" smtClean="0"/>
              <a:t>01-06-2022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D1047B3-1711-DBAB-FF15-E19BCF2DE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721D91E-9472-42C1-8F1C-8B8176BFE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F6813-06B7-7C41-9ADC-7B55180CF75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278627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823CFC-967E-5FEB-569F-594DD2E70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5B714D5-9B1E-870A-EFFE-0A606CA1A7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C92C1A7-8889-6826-ADE4-2DDE41532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909FF-42C1-6D46-B036-5DA180B16F8B}" type="datetimeFigureOut">
              <a:rPr lang="nl-NL" smtClean="0"/>
              <a:t>01-06-2022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1C4CC7F-1E7B-9C80-9B03-9E5084022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0300242-B014-9F0C-0E29-E785C5A2C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F6813-06B7-7C41-9ADC-7B55180CF75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80277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EA30DB-023F-EFF2-BA40-AAF868FC8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0704375-C438-FB82-1FCE-FA6C40337B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88CB137-493B-8DD2-9DEB-CCBEF3C59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909FF-42C1-6D46-B036-5DA180B16F8B}" type="datetimeFigureOut">
              <a:rPr lang="nl-NL" smtClean="0"/>
              <a:t>01-06-2022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BC40CE7-C722-0F0E-3336-7907CE9A6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1B8095C-478F-5CCE-D19B-3088702FA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F6813-06B7-7C41-9ADC-7B55180CF75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549014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B706C1-6C86-303E-4F24-6C6C4E097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8D1BFAA-2B4F-7900-006A-D62C040991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2AEFC10-15A2-4DA0-1368-C289CDBC5D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7C79463-B8F8-DAA8-C9E6-7B50828E14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909FF-42C1-6D46-B036-5DA180B16F8B}" type="datetimeFigureOut">
              <a:rPr lang="nl-NL" smtClean="0"/>
              <a:t>01-06-2022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2DFBD2D-CDD9-166A-A032-6235C8C55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DC88773-C1F4-2732-4A79-3D1F05C12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F6813-06B7-7C41-9ADC-7B55180CF75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14600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03699B-883B-5244-440F-6BCD264E3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97E8A36-19E3-6B49-5A99-BA07087E1E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8130C9B-F097-2E47-EF82-2F28734F74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9C01CFE2-1ED6-BB9D-6A2C-618DA9DF1C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67E26C18-1319-CED8-98CD-454A5E202C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D3990BF7-65D4-A1A0-71C1-C7C9C240D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909FF-42C1-6D46-B036-5DA180B16F8B}" type="datetimeFigureOut">
              <a:rPr lang="nl-NL" smtClean="0"/>
              <a:t>01-06-2022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F2E15AE9-F057-ED14-8E86-9E63CC4AD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422191B6-87E8-FA4E-D5B1-5A00E30B2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F6813-06B7-7C41-9ADC-7B55180CF75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81057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C5E02E-AC2D-4CA4-DEFB-86C8AF8C1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71BE7AC0-4F99-90F7-9C98-AE6568101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909FF-42C1-6D46-B036-5DA180B16F8B}" type="datetimeFigureOut">
              <a:rPr lang="nl-NL" smtClean="0"/>
              <a:t>01-06-2022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7B3D11E2-A964-91DA-A707-A65C5489C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775ABCD-2D3C-2F33-E142-4A3768420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F6813-06B7-7C41-9ADC-7B55180CF75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262741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85B1A0EC-0428-E4A0-80E0-F65ECA47B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909FF-42C1-6D46-B036-5DA180B16F8B}" type="datetimeFigureOut">
              <a:rPr lang="nl-NL" smtClean="0"/>
              <a:t>01-06-2022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C388D8BD-B2A3-25BB-F5CF-700EDC4D9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931EF38-B449-F681-DA95-F32AE1F7C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F6813-06B7-7C41-9ADC-7B55180CF75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4889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54D8E6-BBF2-2155-324B-83621DB48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5DAA0C8-0F7F-B9C2-67C6-F4B51965FF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5AFE406-1757-29F6-7A79-26154C8B46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2438E67-24AE-9E8D-0C69-E086F62EB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909FF-42C1-6D46-B036-5DA180B16F8B}" type="datetimeFigureOut">
              <a:rPr lang="nl-NL" smtClean="0"/>
              <a:t>01-06-2022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296F8DF-A613-0374-40AC-BEE0D5479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FF1D1C3-7CAA-1A69-9F4A-EFB117BB9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F6813-06B7-7C41-9ADC-7B55180CF75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94539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9DDDD6-6154-4D05-7DB4-B4FA27B8E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1E0F00A7-D767-DDFD-F1AE-5DD6D9832E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DB3BAE1-84AE-019C-B754-B3B4193B50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219587B-BE0E-5689-047A-400A0DC5E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909FF-42C1-6D46-B036-5DA180B16F8B}" type="datetimeFigureOut">
              <a:rPr lang="nl-NL" smtClean="0"/>
              <a:t>01-06-2022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5F16A02-511E-AA37-9DDC-4C8475B10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A7FFAE2-A39B-95D3-538B-B8CC77618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F6813-06B7-7C41-9ADC-7B55180CF75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737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7BAE9F2D-0C0A-A3EE-C72B-53E8F5B82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6B64659-62E8-66F1-9C24-2DA8DC0C18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197FBF3-5FD5-9AA9-AA50-F72694A5A2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1909FF-42C1-6D46-B036-5DA180B16F8B}" type="datetimeFigureOut">
              <a:rPr lang="nl-NL" smtClean="0"/>
              <a:t>01-06-2022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45A5337-0ADA-7F86-E20A-7EF7FF74F0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BC56D8A-778B-B178-B9CD-BBA3C155C9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EF6813-06B7-7C41-9ADC-7B55180CF75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07814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tiff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0EEA6E-8E9B-7222-9639-B6A87C80C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4744" y="5198168"/>
            <a:ext cx="9859618" cy="64279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/>
              <a:t>Voortplanting konijn</a:t>
            </a:r>
          </a:p>
        </p:txBody>
      </p:sp>
      <p:pic>
        <p:nvPicPr>
          <p:cNvPr id="1026" name="Picture 2" descr="Voortplanting bij konijnen | Dierennieuws.nl">
            <a:extLst>
              <a:ext uri="{FF2B5EF4-FFF2-40B4-BE49-F238E27FC236}">
                <a16:creationId xmlns:a16="http://schemas.microsoft.com/office/drawing/2014/main" id="{A8379F3E-3D3B-C927-9382-3EE317A1AF3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9" b="634"/>
          <a:stretch/>
        </p:blipFill>
        <p:spPr bwMode="auto">
          <a:xfrm>
            <a:off x="2079812" y="805516"/>
            <a:ext cx="8032376" cy="4074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FBE73709-9DFF-F416-8155-3EB1DE2D30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95" y="119716"/>
            <a:ext cx="1555199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2222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117AB3D3-3C9C-4DED-809A-78734805B8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B53B140-E77D-A446-A156-24C052568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</p:spPr>
        <p:txBody>
          <a:bodyPr anchor="b">
            <a:normAutofit/>
          </a:bodyPr>
          <a:lstStyle/>
          <a:p>
            <a:r>
              <a:rPr lang="nl-NL" sz="4800"/>
              <a:t>Voortplanting (Paring)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B920A78-6575-524F-AF5D-DFAC34D674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1" y="2599509"/>
            <a:ext cx="4530898" cy="3639450"/>
          </a:xfrm>
        </p:spPr>
        <p:txBody>
          <a:bodyPr anchor="ctr">
            <a:normAutofit/>
          </a:bodyPr>
          <a:lstStyle/>
          <a:p>
            <a:r>
              <a:rPr lang="nl-NL" sz="1100"/>
              <a:t>Geslachtsrijp na 12 weken</a:t>
            </a:r>
          </a:p>
          <a:p>
            <a:r>
              <a:rPr lang="nl-NL" sz="1100"/>
              <a:t>Fokrijp</a:t>
            </a:r>
          </a:p>
          <a:p>
            <a:pPr lvl="1"/>
            <a:r>
              <a:rPr lang="nl-NL" sz="1100"/>
              <a:t>Ram -&gt; 7 maanden</a:t>
            </a:r>
          </a:p>
          <a:p>
            <a:pPr lvl="1"/>
            <a:r>
              <a:rPr lang="nl-NL" sz="1100"/>
              <a:t>Voedster -&gt; 9 maanden</a:t>
            </a:r>
          </a:p>
          <a:p>
            <a:r>
              <a:rPr lang="nl-NL" sz="1100"/>
              <a:t>Maximaal 2 keer per jaar een nestje laten groot brengen</a:t>
            </a:r>
          </a:p>
          <a:p>
            <a:r>
              <a:rPr lang="nl-NL" sz="1100"/>
              <a:t>Juiste ram uitzoeken</a:t>
            </a:r>
          </a:p>
          <a:p>
            <a:r>
              <a:rPr lang="nl-NL" sz="1100"/>
              <a:t>Voedster krijgt 10 uur na de paring een eisprong</a:t>
            </a:r>
          </a:p>
          <a:p>
            <a:r>
              <a:rPr lang="nl-NL" sz="1100"/>
              <a:t>Gehele jaar vruchtbaar</a:t>
            </a:r>
          </a:p>
          <a:p>
            <a:r>
              <a:rPr lang="nl-NL" sz="1100"/>
              <a:t>Rams</a:t>
            </a:r>
          </a:p>
          <a:p>
            <a:r>
              <a:rPr lang="nl-NL" sz="1100"/>
              <a:t>Paarseizoenen Januari-april (in het wild)</a:t>
            </a:r>
          </a:p>
          <a:p>
            <a:r>
              <a:rPr lang="nl-NL" sz="1100"/>
              <a:t>Ram danst eerst om de voedster heen</a:t>
            </a:r>
          </a:p>
          <a:p>
            <a:r>
              <a:rPr lang="nl-NL" sz="1100"/>
              <a:t>Ram laat zijn geur achter</a:t>
            </a:r>
          </a:p>
          <a:p>
            <a:r>
              <a:rPr lang="nl-NL" sz="1100"/>
              <a:t>Ram valt van de voedster af</a:t>
            </a:r>
          </a:p>
        </p:txBody>
      </p:sp>
      <p:pic>
        <p:nvPicPr>
          <p:cNvPr id="10242" name="Picture 2" descr="Het vrouwelijk orgasme: hoe parende konijnen een raadsel oplossen -  Wetenschap - Knack">
            <a:extLst>
              <a:ext uri="{FF2B5EF4-FFF2-40B4-BE49-F238E27FC236}">
                <a16:creationId xmlns:a16="http://schemas.microsoft.com/office/drawing/2014/main" id="{95B8E297-8A0D-3942-913A-7158CD4AAB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6" r="4281" b="-2"/>
          <a:stretch/>
        </p:blipFill>
        <p:spPr bwMode="auto">
          <a:xfrm>
            <a:off x="5911532" y="2484255"/>
            <a:ext cx="5150277" cy="3714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7CB142A0-1641-45A7-0AED-D1AC89BD64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2184" y="350354"/>
            <a:ext cx="1555199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2775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117AB3D3-3C9C-4DED-809A-78734805B8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21CA66A-EF5F-284F-9DF5-A264205B4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</p:spPr>
        <p:txBody>
          <a:bodyPr anchor="b">
            <a:normAutofit/>
          </a:bodyPr>
          <a:lstStyle/>
          <a:p>
            <a:r>
              <a:rPr lang="nl-NL" sz="4800" dirty="0"/>
              <a:t>Voortplanting (Dracht)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47578C8-0FFF-4846-B801-4D05328F91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1" y="2599509"/>
            <a:ext cx="4530898" cy="3639450"/>
          </a:xfrm>
        </p:spPr>
        <p:txBody>
          <a:bodyPr anchor="ctr">
            <a:normAutofit/>
          </a:bodyPr>
          <a:lstStyle/>
          <a:p>
            <a:r>
              <a:rPr lang="nl-NL" sz="1700"/>
              <a:t>10 uur na de paring nestelen de eitjes in één van de twee baarmoeders</a:t>
            </a:r>
          </a:p>
          <a:p>
            <a:r>
              <a:rPr lang="nl-NL" sz="1700"/>
              <a:t>Konijn is 28 t/m 32 dagen dragend</a:t>
            </a:r>
          </a:p>
          <a:p>
            <a:r>
              <a:rPr lang="nl-NL" sz="1700"/>
              <a:t>Gemiddeld 31 dagen</a:t>
            </a:r>
          </a:p>
          <a:p>
            <a:r>
              <a:rPr lang="nl-NL" sz="1700"/>
              <a:t>Eerste twee weken niks te merken</a:t>
            </a:r>
          </a:p>
          <a:p>
            <a:r>
              <a:rPr lang="nl-NL" sz="1700"/>
              <a:t>Na twee weken nestmateriaal verzamelen</a:t>
            </a:r>
          </a:p>
          <a:p>
            <a:r>
              <a:rPr lang="nl-NL" sz="1700"/>
              <a:t>Dracht problemen</a:t>
            </a:r>
          </a:p>
          <a:p>
            <a:pPr lvl="1"/>
            <a:r>
              <a:rPr lang="nl-NL" sz="1700"/>
              <a:t>Vervroegde geboorte (abortus)</a:t>
            </a:r>
          </a:p>
          <a:p>
            <a:pPr lvl="1"/>
            <a:r>
              <a:rPr lang="nl-NL" sz="1700"/>
              <a:t>Stopzetting dracht</a:t>
            </a:r>
          </a:p>
          <a:p>
            <a:pPr lvl="1"/>
            <a:r>
              <a:rPr lang="nl-NL" sz="1700"/>
              <a:t>Dragend van twee nestjes </a:t>
            </a:r>
          </a:p>
        </p:txBody>
      </p:sp>
      <p:pic>
        <p:nvPicPr>
          <p:cNvPr id="11266" name="Picture 2" descr="Drachtig | Belgische Haas">
            <a:extLst>
              <a:ext uri="{FF2B5EF4-FFF2-40B4-BE49-F238E27FC236}">
                <a16:creationId xmlns:a16="http://schemas.microsoft.com/office/drawing/2014/main" id="{0C973D1A-E4C8-FB4D-8ED0-71084E92F8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7" r="2" b="449"/>
          <a:stretch/>
        </p:blipFill>
        <p:spPr bwMode="auto">
          <a:xfrm>
            <a:off x="5911532" y="2484255"/>
            <a:ext cx="5150277" cy="3714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2659A0A1-9A09-0A9E-625C-565F5886F1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6610" y="313623"/>
            <a:ext cx="1555199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0445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BF406F-710F-474F-8A90-8A42EE378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</p:spPr>
        <p:txBody>
          <a:bodyPr anchor="b">
            <a:normAutofit/>
          </a:bodyPr>
          <a:lstStyle/>
          <a:p>
            <a:r>
              <a:rPr lang="nl-NL" sz="4800"/>
              <a:t>Voortplanting (Geboorte)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C0ED123-6A79-7A45-8708-FCDAF93EA6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57" y="1333683"/>
            <a:ext cx="4160725" cy="3598989"/>
          </a:xfrm>
        </p:spPr>
        <p:txBody>
          <a:bodyPr anchor="ctr">
            <a:normAutofit/>
          </a:bodyPr>
          <a:lstStyle/>
          <a:p>
            <a:r>
              <a:rPr lang="nl-NL" sz="1600" dirty="0"/>
              <a:t>Na ongeveer 31 dagen		</a:t>
            </a:r>
          </a:p>
          <a:p>
            <a:r>
              <a:rPr lang="nl-NL" sz="1600" dirty="0"/>
              <a:t>20 minuten voor de bevalling nest bouwen</a:t>
            </a:r>
          </a:p>
          <a:p>
            <a:r>
              <a:rPr lang="nl-NL" sz="1600" dirty="0"/>
              <a:t>Wol plukken op de borst (tepels komen vrij)</a:t>
            </a:r>
          </a:p>
          <a:p>
            <a:r>
              <a:rPr lang="nl-NL" sz="1600" dirty="0"/>
              <a:t>Tepels zetten uit en er wordt melk geproduceerd</a:t>
            </a:r>
          </a:p>
          <a:p>
            <a:r>
              <a:rPr lang="nl-NL" sz="1600" dirty="0"/>
              <a:t>Bevalling duurt ongeveer 20 minuten</a:t>
            </a:r>
          </a:p>
          <a:p>
            <a:r>
              <a:rPr lang="nl-NL" sz="1600" dirty="0"/>
              <a:t>Ram (vader) moet gelijk weggehaald worden</a:t>
            </a:r>
          </a:p>
          <a:p>
            <a:r>
              <a:rPr lang="nl-NL" sz="1600" dirty="0"/>
              <a:t>Nest bestaat gemiddeld uit 4 tot 8 jongen (verschilt per grote konijn)</a:t>
            </a:r>
          </a:p>
        </p:txBody>
      </p:sp>
      <p:pic>
        <p:nvPicPr>
          <p:cNvPr id="9" name="Afbeelding 8" descr="Afbeelding met hooi, gras, stapel, schapen&#10;&#10;Automatisch gegenereerde beschrijving">
            <a:extLst>
              <a:ext uri="{FF2B5EF4-FFF2-40B4-BE49-F238E27FC236}">
                <a16:creationId xmlns:a16="http://schemas.microsoft.com/office/drawing/2014/main" id="{FBA77C36-768A-C74F-900E-355BBE1047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42" b="-4"/>
          <a:stretch/>
        </p:blipFill>
        <p:spPr>
          <a:xfrm rot="5400000">
            <a:off x="4969936" y="3007870"/>
            <a:ext cx="3639451" cy="2741805"/>
          </a:xfrm>
          <a:prstGeom prst="rect">
            <a:avLst/>
          </a:prstGeom>
        </p:spPr>
      </p:pic>
      <p:pic>
        <p:nvPicPr>
          <p:cNvPr id="7" name="Afbeelding 6" descr="Afbeelding met zoogdier, gras, hooi, zitten&#10;&#10;Automatisch gegenereerde beschrijving">
            <a:extLst>
              <a:ext uri="{FF2B5EF4-FFF2-40B4-BE49-F238E27FC236}">
                <a16:creationId xmlns:a16="http://schemas.microsoft.com/office/drawing/2014/main" id="{73AFA692-4456-7146-8D87-E8CA291FB5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40" r="9579" b="4"/>
          <a:stretch/>
        </p:blipFill>
        <p:spPr>
          <a:xfrm>
            <a:off x="8412616" y="2559047"/>
            <a:ext cx="2743620" cy="3639451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A617D218-DA0D-D540-BD94-995018882165}"/>
              </a:ext>
            </a:extLst>
          </p:cNvPr>
          <p:cNvSpPr txBox="1"/>
          <p:nvPr/>
        </p:nvSpPr>
        <p:spPr>
          <a:xfrm>
            <a:off x="1434587" y="4525208"/>
            <a:ext cx="3984172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1400" dirty="0"/>
              <a:t>Lampreien</a:t>
            </a:r>
          </a:p>
          <a:p>
            <a:pPr marL="628650" lvl="1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1400" dirty="0"/>
              <a:t>Kaal, blind en doof (nestblijvers)</a:t>
            </a:r>
          </a:p>
          <a:p>
            <a:pPr marL="628650" lvl="1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1400" dirty="0"/>
              <a:t>Totaal afhankelijk van hun moeder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1400" dirty="0"/>
              <a:t>Moeder: </a:t>
            </a:r>
          </a:p>
          <a:p>
            <a:pPr marL="628650" lvl="1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1400" dirty="0"/>
              <a:t>Eet nageboorte</a:t>
            </a:r>
          </a:p>
          <a:p>
            <a:pPr marL="628650" lvl="1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1400" dirty="0"/>
              <a:t>Likt de jongen schoon</a:t>
            </a:r>
          </a:p>
          <a:p>
            <a:pPr marL="628650" lvl="1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1400" dirty="0"/>
              <a:t>Geeft de eerste moeder melk (biest)</a:t>
            </a:r>
          </a:p>
          <a:p>
            <a:pPr marL="628650" lvl="1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1400" dirty="0"/>
              <a:t>Dekt haar jongen toe</a:t>
            </a:r>
          </a:p>
          <a:p>
            <a:pPr>
              <a:spcAft>
                <a:spcPts val="600"/>
              </a:spcAft>
            </a:pPr>
            <a:endParaRPr lang="nl-NL" dirty="0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EBCB82AD-76FC-962A-26A2-0066776636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8636" y="313146"/>
            <a:ext cx="1555199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520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B97D942E-09EF-4107-98F4-74DB7F72D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ECB164A-B1FB-0F4A-9CE9-07525F34E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015" y="3930305"/>
            <a:ext cx="3861960" cy="2437244"/>
          </a:xfrm>
        </p:spPr>
        <p:txBody>
          <a:bodyPr anchor="ctr">
            <a:normAutofit/>
          </a:bodyPr>
          <a:lstStyle/>
          <a:p>
            <a:r>
              <a:rPr lang="nl-NL" sz="3600"/>
              <a:t>Voortplanting (Groot brengen)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5C8260E-968F-44E8-A823-ABB431311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89" y="0"/>
            <a:ext cx="11231745" cy="35578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fbeelding 4" descr="Afbeelding met houten, zoogdier, hek, gebouw&#10;&#10;Automatisch gegenereerde beschrijving">
            <a:extLst>
              <a:ext uri="{FF2B5EF4-FFF2-40B4-BE49-F238E27FC236}">
                <a16:creationId xmlns:a16="http://schemas.microsoft.com/office/drawing/2014/main" id="{D184C231-D2D4-E045-94A6-FA8586B069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41" r="1467" b="-1"/>
          <a:stretch/>
        </p:blipFill>
        <p:spPr>
          <a:xfrm>
            <a:off x="838200" y="364144"/>
            <a:ext cx="3335789" cy="2811320"/>
          </a:xfrm>
          <a:prstGeom prst="rect">
            <a:avLst/>
          </a:prstGeom>
        </p:spPr>
      </p:pic>
      <p:pic>
        <p:nvPicPr>
          <p:cNvPr id="9" name="Afbeelding 8" descr="Afbeelding met gebouw, zoogdier, houten, zitten&#10;&#10;Automatisch gegenereerde beschrijving">
            <a:extLst>
              <a:ext uri="{FF2B5EF4-FFF2-40B4-BE49-F238E27FC236}">
                <a16:creationId xmlns:a16="http://schemas.microsoft.com/office/drawing/2014/main" id="{976608DA-FDFB-684C-8038-08233A0474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977" r="-1" b="-1"/>
          <a:stretch/>
        </p:blipFill>
        <p:spPr>
          <a:xfrm>
            <a:off x="4466396" y="364143"/>
            <a:ext cx="3336953" cy="2811320"/>
          </a:xfrm>
          <a:prstGeom prst="rect">
            <a:avLst/>
          </a:prstGeom>
        </p:spPr>
      </p:pic>
      <p:pic>
        <p:nvPicPr>
          <p:cNvPr id="7" name="Afbeelding 6" descr="Afbeelding met persoon, klein, hond, kat&#10;&#10;Automatisch gegenereerde beschrijving">
            <a:extLst>
              <a:ext uri="{FF2B5EF4-FFF2-40B4-BE49-F238E27FC236}">
                <a16:creationId xmlns:a16="http://schemas.microsoft.com/office/drawing/2014/main" id="{6FB666C7-11E1-2A45-9A0C-E7D286A0D6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823" r="21990" b="-2"/>
          <a:stretch/>
        </p:blipFill>
        <p:spPr>
          <a:xfrm rot="5400000">
            <a:off x="8358572" y="101326"/>
            <a:ext cx="2811320" cy="3336953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FE43805F-24A6-46A4-B19B-54F283473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3635346" y="5126067"/>
            <a:ext cx="219456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42C7915-3E4A-5C4A-B87B-0C47B44A58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2719" y="3930305"/>
            <a:ext cx="6586915" cy="2437244"/>
          </a:xfrm>
        </p:spPr>
        <p:txBody>
          <a:bodyPr anchor="ctr">
            <a:normAutofit/>
          </a:bodyPr>
          <a:lstStyle/>
          <a:p>
            <a:r>
              <a:rPr lang="nl-NL" sz="1100"/>
              <a:t>Voedster laat niks merken</a:t>
            </a:r>
          </a:p>
          <a:p>
            <a:r>
              <a:rPr lang="nl-NL" sz="1100"/>
              <a:t>Lampreien (jongen) </a:t>
            </a:r>
          </a:p>
          <a:p>
            <a:pPr lvl="1"/>
            <a:r>
              <a:rPr lang="nl-NL" sz="1100"/>
              <a:t>Na 3 dagen eerste laagje vacht</a:t>
            </a:r>
          </a:p>
          <a:p>
            <a:pPr lvl="1"/>
            <a:r>
              <a:rPr lang="nl-NL" sz="1100"/>
              <a:t>Na 10 dagen gaan de oogjes en oren open</a:t>
            </a:r>
          </a:p>
          <a:p>
            <a:pPr lvl="1"/>
            <a:r>
              <a:rPr lang="nl-NL" sz="1100"/>
              <a:t>Na 14 dagen beginnen de jongen met lopen</a:t>
            </a:r>
          </a:p>
          <a:p>
            <a:pPr lvl="1"/>
            <a:r>
              <a:rPr lang="nl-NL" sz="1100"/>
              <a:t>Na 21 dagen gaan de jongen mee eten met hun moeder</a:t>
            </a:r>
          </a:p>
          <a:p>
            <a:r>
              <a:rPr lang="nl-NL" sz="1100"/>
              <a:t>Moeder leert haar jongen “konijn zijn”</a:t>
            </a:r>
          </a:p>
          <a:p>
            <a:r>
              <a:rPr lang="nl-NL" sz="1100"/>
              <a:t>Na 6 weken zijn de konijnen instaat voor zichzelf te zorgen</a:t>
            </a:r>
          </a:p>
          <a:p>
            <a:r>
              <a:rPr lang="nl-NL" sz="1100"/>
              <a:t>Na 8 weken mogen de jongen hun moeder verlaten één voor één</a:t>
            </a:r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535F5BB7-C6AC-F041-802B-79F5B7C447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50" y="6024649"/>
            <a:ext cx="1555199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011215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299</Words>
  <Application>Microsoft Macintosh PowerPoint</Application>
  <PresentationFormat>Breedbeeld</PresentationFormat>
  <Paragraphs>52</Paragraphs>
  <Slides>5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Kantoorthema</vt:lpstr>
      <vt:lpstr>Voortplanting konijn</vt:lpstr>
      <vt:lpstr>Voortplanting (Paring)</vt:lpstr>
      <vt:lpstr>Voortplanting (Dracht)</vt:lpstr>
      <vt:lpstr>Voortplanting (Geboorte)</vt:lpstr>
      <vt:lpstr>Voortplanting (Groot brengen)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Voortplanting konijn</dc:title>
  <dc:creator>Ria Brinkman</dc:creator>
  <cp:lastModifiedBy>Ria Brinkman</cp:lastModifiedBy>
  <cp:revision>1</cp:revision>
  <dcterms:created xsi:type="dcterms:W3CDTF">2022-06-01T13:09:10Z</dcterms:created>
  <dcterms:modified xsi:type="dcterms:W3CDTF">2022-06-01T13:12:00Z</dcterms:modified>
</cp:coreProperties>
</file>